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581" r:id="rId2"/>
    <p:sldId id="723" r:id="rId3"/>
    <p:sldId id="705" r:id="rId4"/>
    <p:sldId id="724" r:id="rId5"/>
    <p:sldId id="732" r:id="rId6"/>
    <p:sldId id="740" r:id="rId7"/>
    <p:sldId id="741" r:id="rId8"/>
    <p:sldId id="742" r:id="rId9"/>
    <p:sldId id="743" r:id="rId10"/>
    <p:sldId id="744" r:id="rId11"/>
    <p:sldId id="745" r:id="rId12"/>
    <p:sldId id="746" r:id="rId13"/>
    <p:sldId id="747" r:id="rId14"/>
    <p:sldId id="748" r:id="rId15"/>
    <p:sldId id="750" r:id="rId16"/>
    <p:sldId id="749" r:id="rId1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3365" autoAdjust="0"/>
  </p:normalViewPr>
  <p:slideViewPr>
    <p:cSldViewPr>
      <p:cViewPr varScale="1">
        <p:scale>
          <a:sx n="120" d="100"/>
          <a:sy n="120" d="100"/>
        </p:scale>
        <p:origin x="176" y="40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84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09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18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7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7 : </a:t>
            </a:r>
            <a:r>
              <a:rPr lang="en-US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24-37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ge result for map mark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4" t="5813" r="40169" b="4226"/>
          <a:stretch/>
        </p:blipFill>
        <p:spPr bwMode="auto">
          <a:xfrm>
            <a:off x="0" y="-9567"/>
            <a:ext cx="4602532" cy="570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2532" y="25503"/>
            <a:ext cx="4541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Syrophoenician Woman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Tyre an ungodly city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Gentile - Hellenist (Pagan Greek Gods)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Syria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Old Testament oppressor of Israel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Daughter has an unclean spirit (demon)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8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she begged him to cast the demon out of her daughter.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he said to her, “Let the children be fed first, for it is not right to take the children’s bread and throw it to the dogs</a:t>
            </a:r>
            <a:r>
              <a:rPr lang="en-AU" sz="28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.”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92139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8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28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she answered him, “Yes, Lord; yet even the dogs under the table eat the children’s crumbs.”</a:t>
            </a:r>
            <a:r>
              <a:rPr lang="en-GB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74" y="3073524"/>
            <a:ext cx="91216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came first for Israel, but He was largely rejected by those with a Godly Heritage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813845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Syrophoenician woman understood: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09" y="4167788"/>
            <a:ext cx="847357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Her unworthiness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is big enough to go beyond His chosen people</a:t>
            </a:r>
            <a:b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was big enough for even her</a:t>
            </a:r>
          </a:p>
        </p:txBody>
      </p:sp>
    </p:spTree>
    <p:extLst>
      <p:ext uri="{BB962C8B-B14F-4D97-AF65-F5344CB8AC3E}">
        <p14:creationId xmlns:p14="http://schemas.microsoft.com/office/powerpoint/2010/main" val="170615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ge result for map mark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4" t="5813" r="40169" b="4226"/>
          <a:stretch/>
        </p:blipFill>
        <p:spPr bwMode="auto">
          <a:xfrm>
            <a:off x="0" y="-9567"/>
            <a:ext cx="4602532" cy="570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2532" y="25503"/>
            <a:ext cx="4541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Syrophoenician Woman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Tyre an ungodly city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Gentile - Hellenist (Pagan Greek Gods)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Syria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Old Testament oppressor of Israel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Daughter has an unclean spirit (demon)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3916" y="1461784"/>
            <a:ext cx="375756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She </a:t>
            </a: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understood: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3025" y="1831116"/>
            <a:ext cx="42209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Her unworthiness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is big enough to go beyond His chosen people</a:t>
            </a:r>
            <a:b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was big enough for even her</a:t>
            </a:r>
          </a:p>
        </p:txBody>
      </p:sp>
    </p:spTree>
    <p:extLst>
      <p:ext uri="{BB962C8B-B14F-4D97-AF65-F5344CB8AC3E}">
        <p14:creationId xmlns:p14="http://schemas.microsoft.com/office/powerpoint/2010/main" val="19534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53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32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they brought to him a man who was deaf and had a speech impediment, and they begged him to lay his hand on him.</a:t>
            </a:r>
            <a:r>
              <a:rPr lang="en-GB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8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33 </a:t>
            </a:r>
            <a:r>
              <a:rPr lang="en-AU" sz="280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taking him aside from the crowd privately, he put his fingers into his ears, and after spitting touched his tongue.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looking up to heaven, he sighed and said to him, “</a:t>
            </a:r>
            <a:r>
              <a:rPr lang="en-AU" sz="2800" dirty="0" err="1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Ephphatha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,” that is, “Be opened.”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his ears were opened, his tongue was released, and he spoke plainly.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Jesus charged them to tell no one.  But the more he charged them, the more zealously they proclaimed it.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they were astonished beyond measure, saying, “He has done all things well.  He even makes the deaf hear and the mute speak.”</a:t>
            </a:r>
            <a:r>
              <a:rPr lang="en-GB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ge result for map mark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4" t="5813" r="40169" b="4226"/>
          <a:stretch/>
        </p:blipFill>
        <p:spPr bwMode="auto">
          <a:xfrm>
            <a:off x="0" y="-9567"/>
            <a:ext cx="4602532" cy="570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2532" y="25503"/>
            <a:ext cx="4541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Syrophoenician Woman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Tyre an ungodly city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Gentile - Hellenist (Pagan Greek Gods)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Syria </a:t>
            </a:r>
            <a:r>
              <a:rPr lang="mr-IN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Old Testament oppressor of Israel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Daughter has an unclean spirit (demon)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3916" y="1461784"/>
            <a:ext cx="375756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She </a:t>
            </a: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understood: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3025" y="1831116"/>
            <a:ext cx="42209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Her unworthiness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is big enough to go beyond His chosen people</a:t>
            </a:r>
            <a:b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grace of God was big enough for even 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17490" y="4178837"/>
            <a:ext cx="4541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heals the Deaf &amp; dumb Gentile man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Everyone (Gentiles) couldn’t be stopped from praising Jesus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49" y="424719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most valuable </a:t>
            </a:r>
            <a:r>
              <a:rPr lang="en-US" sz="23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start</a:t>
            </a: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we can have, to following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881464"/>
            <a:ext cx="8856984" cy="1200329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 matter how Godly the upbringing, 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are not a Christian until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are born again.   (turn from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your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life of sin and give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your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heart wholeheartedly to Jesus)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73" y="2124032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Heavenly Father   ....     </a:t>
            </a:r>
            <a:r>
              <a:rPr lang="en-US" sz="23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Not</a:t>
            </a: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Heavenly Grandfather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49" y="2641476"/>
            <a:ext cx="9121651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Do not take your Godly heritage for granted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Godly heritage does not save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Nor does an Ungodly upbringing stop us from being saved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36" y="4153644"/>
            <a:ext cx="8856984" cy="1200329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Those who are saved, are those who know they are unworthy,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surrender their lives completely to Jesus.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Takes a humble heart.</a:t>
            </a:r>
            <a:endParaRPr lang="en-AU" sz="24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from there he arose and went away to the region of Tyre and Sidon.  And he entered a house and did not want anyone to know, yet he could not be hidden.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immediately a woman whose little daughter had an unclean spirit heard of him and came and fell down at his feet.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Now the woman was a Gentile, a Syrophoenician by birth. And she begged him to cast the demon out of her daughter.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he said to her, “Let the children be fed first, for it is not right to take the children’s bread and throw it to the dogs.”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she answered him, “Yes, Lord; yet even the dogs under the table eat the children’s crumbs.”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5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he said to her, “For this statement you may go your way; the demon has left your daughter.”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30 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she went home and found the child lying in bed and the demon gone.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en-US" sz="2800" b="1" dirty="0" smtClean="0">
              <a:solidFill>
                <a:schemeClr val="bg1"/>
              </a:solidFill>
              <a:latin typeface="Times New Roman" charset="0"/>
              <a:ea typeface="Arial" charset="0"/>
              <a:cs typeface="Times New Roman" charset="0"/>
            </a:endParaRPr>
          </a:p>
          <a:p>
            <a:r>
              <a:rPr lang="en-AU" sz="28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31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Then he returned from the region of Tyre and went through Sidon to the Sea of Galilee, in the region of the Decapolis.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they brought to him a man who was deaf and had a speech impediment, and they begged him to lay his hand on him.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5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33 </a:t>
            </a:r>
            <a:r>
              <a:rPr lang="en-AU" sz="2800">
                <a:solidFill>
                  <a:schemeClr val="bg1"/>
                </a:solidFill>
                <a:latin typeface="Times New Roman" charset="0"/>
                <a:ea typeface="Arial" charset="0"/>
              </a:rPr>
              <a:t>And taking him aside from the crowd privately, he put his fingers into his ears, and after spitting touched his tongue.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looking up to heaven, he sighed and said to him, “</a:t>
            </a:r>
            <a:r>
              <a:rPr lang="en-AU" sz="2800" dirty="0" err="1">
                <a:solidFill>
                  <a:schemeClr val="bg1"/>
                </a:solidFill>
                <a:latin typeface="Times New Roman" charset="0"/>
                <a:ea typeface="Arial" charset="0"/>
              </a:rPr>
              <a:t>Ephphatha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,” that is, “Be opened.”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his ears were opened, his tongue was released, and he spoke plainly.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Jesus charged them to tell no one.  But the more he charged them, the more zealously they proclaimed it.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they were astonished beyond measure, saying, “He has done all things well.  He even makes the deaf hear and the mute speak.”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4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47334"/>
              </p:ext>
            </p:extLst>
          </p:nvPr>
        </p:nvGraphicFramePr>
        <p:xfrm>
          <a:off x="179511" y="825500"/>
          <a:ext cx="8856984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2952328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Father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Mother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Children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who grew to be regular worshippers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94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713746"/>
              </p:ext>
            </p:extLst>
          </p:nvPr>
        </p:nvGraphicFramePr>
        <p:xfrm>
          <a:off x="179511" y="825500"/>
          <a:ext cx="8856984" cy="1381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2952328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Father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Mother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Children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who grew to be regular worshippers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Irregular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885085"/>
              </p:ext>
            </p:extLst>
          </p:nvPr>
        </p:nvGraphicFramePr>
        <p:xfrm>
          <a:off x="179511" y="825500"/>
          <a:ext cx="8856984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2952328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Father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Mother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Children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who grew to be regular worshippers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Irregular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Non-worshipper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8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37434"/>
              </p:ext>
            </p:extLst>
          </p:nvPr>
        </p:nvGraphicFramePr>
        <p:xfrm>
          <a:off x="179511" y="825500"/>
          <a:ext cx="8856984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2952328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Father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Mother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Children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who grew to be regular worshippers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Irregular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Non-worshipper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Regular 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Non-worshipper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38%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2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349" y="0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Benefits of a Godly Heritage:</a:t>
            </a:r>
            <a:endParaRPr lang="en-AU" sz="23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49" y="424719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most valuable </a:t>
            </a:r>
            <a:r>
              <a:rPr lang="en-US" sz="23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start</a:t>
            </a: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we can have, to following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881464"/>
            <a:ext cx="8856984" cy="1200329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 matter how Godly the upbringing, 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are not a Christian until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are born again.   (turn from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your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life of sin and give </a:t>
            </a:r>
            <a:r>
              <a:rPr lang="en-US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your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heart wholeheartedly to Jesus)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73" y="2124032"/>
            <a:ext cx="912165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Our Heavenly Father   ....     </a:t>
            </a:r>
            <a:r>
              <a:rPr lang="en-US" sz="23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Not</a:t>
            </a: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Heavenly Grandfather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49" y="2641476"/>
            <a:ext cx="91216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Do not take your Godly heritage for granted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Godly heritage does not save us</a:t>
            </a:r>
          </a:p>
        </p:txBody>
      </p:sp>
    </p:spTree>
    <p:extLst>
      <p:ext uri="{BB962C8B-B14F-4D97-AF65-F5344CB8AC3E}">
        <p14:creationId xmlns:p14="http://schemas.microsoft.com/office/powerpoint/2010/main" val="99307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69399</TotalTime>
  <Words>514</Words>
  <Application>Microsoft Macintosh PowerPoint</Application>
  <PresentationFormat>On-screen Show (16:10)</PresentationFormat>
  <Paragraphs>108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1308</cp:revision>
  <cp:lastPrinted>2019-02-22T06:03:52Z</cp:lastPrinted>
  <dcterms:created xsi:type="dcterms:W3CDTF">2016-11-04T06:28:01Z</dcterms:created>
  <dcterms:modified xsi:type="dcterms:W3CDTF">2019-02-22T06:09:44Z</dcterms:modified>
</cp:coreProperties>
</file>